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4" r:id="rId5"/>
    <p:sldId id="261" r:id="rId6"/>
    <p:sldId id="263" r:id="rId7"/>
    <p:sldId id="265" r:id="rId8"/>
    <p:sldId id="266" r:id="rId9"/>
    <p:sldId id="291" r:id="rId10"/>
    <p:sldId id="267" r:id="rId11"/>
    <p:sldId id="268" r:id="rId12"/>
    <p:sldId id="272" r:id="rId13"/>
    <p:sldId id="276" r:id="rId14"/>
    <p:sldId id="278" r:id="rId15"/>
    <p:sldId id="284" r:id="rId16"/>
    <p:sldId id="280" r:id="rId17"/>
    <p:sldId id="279" r:id="rId18"/>
    <p:sldId id="281" r:id="rId19"/>
    <p:sldId id="282" r:id="rId20"/>
    <p:sldId id="283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3B90-910E-3244-8C49-8B3F932CE7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8459-DBC9-FD44-B463-D19A1AD6CB8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49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3B90-910E-3244-8C49-8B3F932CE7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8459-DBC9-FD44-B463-D19A1AD6CB8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5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3B90-910E-3244-8C49-8B3F932CE7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8459-DBC9-FD44-B463-D19A1AD6CB8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56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3B90-910E-3244-8C49-8B3F932CE7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8459-DBC9-FD44-B463-D19A1AD6CB8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51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3B90-910E-3244-8C49-8B3F932CE7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8459-DBC9-FD44-B463-D19A1AD6CB8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41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3B90-910E-3244-8C49-8B3F932CE7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8459-DBC9-FD44-B463-D19A1AD6CB8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38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3B90-910E-3244-8C49-8B3F932CE7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8459-DBC9-FD44-B463-D19A1AD6CB8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43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3B90-910E-3244-8C49-8B3F932CE7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8459-DBC9-FD44-B463-D19A1AD6CB8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4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3B90-910E-3244-8C49-8B3F932CE7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8459-DBC9-FD44-B463-D19A1AD6CB8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23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3B90-910E-3244-8C49-8B3F932CE7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8459-DBC9-FD44-B463-D19A1AD6CB8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55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3B90-910E-3244-8C49-8B3F932CE7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8459-DBC9-FD44-B463-D19A1AD6CB8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7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B8C3B90-910E-3244-8C49-8B3F932CE7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10/22/2015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2C18459-DBC9-FD44-B463-D19A1AD6CB8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11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U_ARC_RGB_REV_2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12" y="1907866"/>
            <a:ext cx="6620037" cy="304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50327_205424_IMG_947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2" name="Picture 1" descr="PSU_ARC_RGB_REV_2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5043" cy="730080"/>
          </a:xfrm>
          <a:prstGeom prst="rect">
            <a:avLst/>
          </a:prstGeom>
        </p:spPr>
      </p:pic>
      <p:pic>
        <p:nvPicPr>
          <p:cNvPr id="5" name="Picture 4" descr="20150327_215357_IMG_959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24129" y="6202516"/>
            <a:ext cx="3719871" cy="65548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24129" y="6341807"/>
            <a:ext cx="371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/>
                <a:cs typeface="Arial"/>
              </a:rPr>
              <a:t>La </a:t>
            </a:r>
            <a:r>
              <a:rPr lang="en-US" i="1" dirty="0" err="1" smtClean="0">
                <a:latin typeface="Arial"/>
                <a:cs typeface="Arial"/>
              </a:rPr>
              <a:t>Bohème</a:t>
            </a:r>
            <a:endParaRPr lang="en-US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79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SU_ARC_RGB_REV_2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5043" cy="730080"/>
          </a:xfrm>
          <a:prstGeom prst="rect">
            <a:avLst/>
          </a:prstGeom>
        </p:spPr>
      </p:pic>
      <p:pic>
        <p:nvPicPr>
          <p:cNvPr id="4" name="Picture 3" descr="20150327_215942_IMG_928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24129" y="6202516"/>
            <a:ext cx="3719871" cy="65548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24129" y="6341807"/>
            <a:ext cx="371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/>
                <a:cs typeface="Arial"/>
              </a:rPr>
              <a:t>La </a:t>
            </a:r>
            <a:r>
              <a:rPr lang="en-US" i="1" dirty="0" err="1" smtClean="0">
                <a:latin typeface="Arial"/>
                <a:cs typeface="Arial"/>
              </a:rPr>
              <a:t>Bohème</a:t>
            </a:r>
            <a:endParaRPr lang="en-US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5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SU_ARC_RGB_REV_2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5043" cy="730080"/>
          </a:xfrm>
          <a:prstGeom prst="rect">
            <a:avLst/>
          </a:prstGeom>
        </p:spPr>
      </p:pic>
      <p:pic>
        <p:nvPicPr>
          <p:cNvPr id="4" name="Picture 3" descr="20150327_222047_IMG_934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24129" y="6202516"/>
            <a:ext cx="3719871" cy="65548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24129" y="6341807"/>
            <a:ext cx="371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/>
                <a:cs typeface="Arial"/>
              </a:rPr>
              <a:t>La </a:t>
            </a:r>
            <a:r>
              <a:rPr lang="en-US" i="1" dirty="0" err="1" smtClean="0">
                <a:latin typeface="Arial"/>
                <a:cs typeface="Arial"/>
              </a:rPr>
              <a:t>Bohème</a:t>
            </a:r>
            <a:endParaRPr lang="en-US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39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1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793613" cy="65548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PSU_ARC_RGB_REV_2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5043" cy="73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50387" y="6202516"/>
            <a:ext cx="3793613" cy="65548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artsUP-ad-1920x108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01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dyIMG_9787-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80879"/>
            <a:ext cx="9112359" cy="60790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793613" cy="65548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PSU_ARC_RGB_REV_2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5043" cy="73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50387" y="6202516"/>
            <a:ext cx="3793613" cy="65548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4129" y="6341807"/>
            <a:ext cx="371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err="1" smtClean="0">
                <a:solidFill>
                  <a:prstClr val="white"/>
                </a:solidFill>
                <a:latin typeface="Arial"/>
                <a:cs typeface="Arial"/>
              </a:rPr>
              <a:t>artsUP</a:t>
            </a:r>
            <a:endParaRPr lang="en-US" i="1" dirty="0"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9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lexartsUP-56-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2001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3793613" cy="65548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AlexartsUP-71-2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4" name="Picture 3" descr="PSU_ARC_RGB_REV_2C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5043" cy="730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50387" y="6202516"/>
            <a:ext cx="3793613" cy="65548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4129" y="6341807"/>
            <a:ext cx="371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err="1" smtClean="0">
                <a:solidFill>
                  <a:prstClr val="white"/>
                </a:solidFill>
                <a:latin typeface="Arial"/>
                <a:cs typeface="Arial"/>
              </a:rPr>
              <a:t>artsUP</a:t>
            </a:r>
            <a:endParaRPr lang="en-US" i="1" dirty="0"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1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dyIMG_9941-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825"/>
            <a:ext cx="9144000" cy="6100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793613" cy="65548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PSU_ARC_RGB_REV_2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5043" cy="73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50387" y="6202516"/>
            <a:ext cx="3793613" cy="65548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4129" y="6341807"/>
            <a:ext cx="371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err="1" smtClean="0">
                <a:solidFill>
                  <a:prstClr val="white"/>
                </a:solidFill>
                <a:latin typeface="Arial"/>
                <a:cs typeface="Arial"/>
              </a:rPr>
              <a:t>artsUP</a:t>
            </a:r>
            <a:endParaRPr lang="en-US" i="1" dirty="0"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06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mmyIMG_3663-64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945"/>
            <a:ext cx="9144000" cy="6100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793613" cy="65548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PSU_ARC_RGB_REV_2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5043" cy="73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50387" y="6202516"/>
            <a:ext cx="3793613" cy="65548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4129" y="6341807"/>
            <a:ext cx="371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err="1" smtClean="0">
                <a:solidFill>
                  <a:prstClr val="white"/>
                </a:solidFill>
                <a:latin typeface="Arial"/>
                <a:cs typeface="Arial"/>
              </a:rPr>
              <a:t>artsUP</a:t>
            </a:r>
            <a:endParaRPr lang="en-US" i="1" dirty="0"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exartsUP-93-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825"/>
            <a:ext cx="9144000" cy="6100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793613" cy="65548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PSU_ARC_RGB_REV_2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5043" cy="73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50387" y="6202516"/>
            <a:ext cx="3793613" cy="65548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4129" y="6341807"/>
            <a:ext cx="371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err="1" smtClean="0">
                <a:solidFill>
                  <a:prstClr val="white"/>
                </a:solidFill>
                <a:latin typeface="Arial"/>
                <a:cs typeface="Arial"/>
              </a:rPr>
              <a:t>artsUP</a:t>
            </a:r>
            <a:endParaRPr lang="en-US" i="1" dirty="0"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21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SU_ARC_RGB_REV_2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5043" cy="730080"/>
          </a:xfrm>
          <a:prstGeom prst="rect">
            <a:avLst/>
          </a:prstGeom>
        </p:spPr>
      </p:pic>
      <p:pic>
        <p:nvPicPr>
          <p:cNvPr id="3" name="Picture 2" descr="20130404_194356_IMG_004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127"/>
            <a:ext cx="9144000" cy="60948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50387" y="6202516"/>
            <a:ext cx="3793613" cy="65548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24129" y="6341807"/>
            <a:ext cx="371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Leonard Bernstein’s </a:t>
            </a:r>
            <a:r>
              <a:rPr lang="en-US" i="1" dirty="0" smtClean="0">
                <a:latin typeface="Arial"/>
                <a:cs typeface="Arial"/>
              </a:rPr>
              <a:t>MASS</a:t>
            </a:r>
            <a:endParaRPr lang="en-US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54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793613" cy="65548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PSU_ARC_RGB_REV_2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5043" cy="73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50387" y="6202516"/>
            <a:ext cx="3793613" cy="65548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artsUP-ad-1920x108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01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7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SU_ARC_RGB_REV_2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5043" cy="730080"/>
          </a:xfrm>
          <a:prstGeom prst="rect">
            <a:avLst/>
          </a:prstGeom>
        </p:spPr>
      </p:pic>
      <p:pic>
        <p:nvPicPr>
          <p:cNvPr id="4" name="Picture 3" descr="20130404_202804_IMG_199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050"/>
            <a:ext cx="9144000" cy="609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50387" y="6202516"/>
            <a:ext cx="3793613" cy="65548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24129" y="6341807"/>
            <a:ext cx="371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Leonard Bernstein’s </a:t>
            </a:r>
            <a:r>
              <a:rPr lang="en-US" i="1" dirty="0" smtClean="0">
                <a:latin typeface="Arial"/>
                <a:cs typeface="Arial"/>
              </a:rPr>
              <a:t>MASS</a:t>
            </a:r>
            <a:endParaRPr lang="en-US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2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SU_ARC_RGB_REV_2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5043" cy="730080"/>
          </a:xfrm>
          <a:prstGeom prst="rect">
            <a:avLst/>
          </a:prstGeom>
        </p:spPr>
      </p:pic>
      <p:pic>
        <p:nvPicPr>
          <p:cNvPr id="4" name="Picture 3" descr="20130404_195434_IMG_007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9144000" cy="44200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50387" y="6202516"/>
            <a:ext cx="3793613" cy="65548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24129" y="6341807"/>
            <a:ext cx="371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Leonard Bernstein’s </a:t>
            </a:r>
            <a:r>
              <a:rPr lang="en-US" i="1" dirty="0" smtClean="0">
                <a:latin typeface="Arial"/>
                <a:cs typeface="Arial"/>
              </a:rPr>
              <a:t>MASS</a:t>
            </a:r>
            <a:endParaRPr lang="en-US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8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SU_ARC_RGB_REV_2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5043" cy="730080"/>
          </a:xfrm>
          <a:prstGeom prst="rect">
            <a:avLst/>
          </a:prstGeom>
        </p:spPr>
      </p:pic>
      <p:pic>
        <p:nvPicPr>
          <p:cNvPr id="4" name="Picture 3" descr="20130404_200846_IMG_193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50387" y="6202516"/>
            <a:ext cx="3793613" cy="65548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24129" y="6341807"/>
            <a:ext cx="371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Leonard Bernstein’s </a:t>
            </a:r>
            <a:r>
              <a:rPr lang="en-US" i="1" dirty="0" smtClean="0">
                <a:latin typeface="Arial"/>
                <a:cs typeface="Arial"/>
              </a:rPr>
              <a:t>MASS</a:t>
            </a:r>
            <a:endParaRPr lang="en-US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577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30404_205753_IMG_01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871"/>
            <a:ext cx="9144000" cy="6096000"/>
          </a:xfrm>
          <a:prstGeom prst="rect">
            <a:avLst/>
          </a:prstGeom>
        </p:spPr>
      </p:pic>
      <p:pic>
        <p:nvPicPr>
          <p:cNvPr id="2" name="Picture 1" descr="PSU_ARC_RGB_REV_2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5043" cy="7300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50387" y="6202516"/>
            <a:ext cx="3793613" cy="65548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24129" y="6341807"/>
            <a:ext cx="371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Leonard Bernstein’s </a:t>
            </a:r>
            <a:r>
              <a:rPr lang="en-US" i="1" dirty="0" smtClean="0">
                <a:latin typeface="Arial"/>
                <a:cs typeface="Arial"/>
              </a:rPr>
              <a:t>MASS</a:t>
            </a:r>
            <a:endParaRPr lang="en-US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0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30404_194336_IMG_186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064"/>
            <a:ext cx="9144000" cy="6096000"/>
          </a:xfrm>
          <a:prstGeom prst="rect">
            <a:avLst/>
          </a:prstGeom>
        </p:spPr>
      </p:pic>
      <p:pic>
        <p:nvPicPr>
          <p:cNvPr id="2" name="Picture 1" descr="PSU_ARC_RGB_REV_2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5043" cy="730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50387" y="6202516"/>
            <a:ext cx="3793613" cy="65548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24129" y="6341807"/>
            <a:ext cx="371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Leonard Bernstein’s </a:t>
            </a:r>
            <a:r>
              <a:rPr lang="en-US" i="1" dirty="0" smtClean="0">
                <a:latin typeface="Arial"/>
                <a:cs typeface="Arial"/>
              </a:rPr>
              <a:t>MASS</a:t>
            </a:r>
            <a:endParaRPr lang="en-US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02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5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50327_205103_IMG_946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pic>
        <p:nvPicPr>
          <p:cNvPr id="2" name="Picture 1" descr="PSU_ARC_RGB_REV_2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5043" cy="730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24129" y="6202516"/>
            <a:ext cx="3719871" cy="65548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24129" y="6341807"/>
            <a:ext cx="371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/>
                <a:cs typeface="Arial"/>
              </a:rPr>
              <a:t>La </a:t>
            </a:r>
            <a:r>
              <a:rPr lang="en-US" i="1" dirty="0" err="1" smtClean="0">
                <a:latin typeface="Arial"/>
                <a:cs typeface="Arial"/>
              </a:rPr>
              <a:t>Bohème</a:t>
            </a:r>
            <a:endParaRPr lang="en-US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39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40</TotalTime>
  <Words>31</Words>
  <Application>Microsoft Office PowerPoint</Application>
  <PresentationFormat>On-screen Show (4:3)</PresentationFormat>
  <Paragraphs>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 Black 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Bush</dc:creator>
  <cp:lastModifiedBy>Barbara Korner</cp:lastModifiedBy>
  <cp:revision>6</cp:revision>
  <dcterms:created xsi:type="dcterms:W3CDTF">2015-10-16T14:28:57Z</dcterms:created>
  <dcterms:modified xsi:type="dcterms:W3CDTF">2015-10-23T00:48:06Z</dcterms:modified>
</cp:coreProperties>
</file>